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71" r:id="rId3"/>
    <p:sldId id="259" r:id="rId4"/>
    <p:sldId id="272" r:id="rId5"/>
    <p:sldId id="260" r:id="rId6"/>
    <p:sldId id="273" r:id="rId7"/>
    <p:sldId id="261" r:id="rId8"/>
    <p:sldId id="274" r:id="rId9"/>
    <p:sldId id="262" r:id="rId10"/>
    <p:sldId id="275" r:id="rId11"/>
    <p:sldId id="263" r:id="rId12"/>
    <p:sldId id="276" r:id="rId13"/>
    <p:sldId id="257" r:id="rId14"/>
    <p:sldId id="258" r:id="rId15"/>
    <p:sldId id="264" r:id="rId16"/>
    <p:sldId id="277" r:id="rId17"/>
    <p:sldId id="265" r:id="rId18"/>
    <p:sldId id="278" r:id="rId19"/>
    <p:sldId id="266" r:id="rId20"/>
    <p:sldId id="279" r:id="rId21"/>
    <p:sldId id="267" r:id="rId22"/>
    <p:sldId id="280" r:id="rId23"/>
    <p:sldId id="268" r:id="rId24"/>
    <p:sldId id="281" r:id="rId25"/>
    <p:sldId id="269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F9C5F-0BAB-4421-86AD-94649A5CF6E8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8C92A-D3FF-423A-BEB5-35CCC4C32C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585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361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75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7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75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754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75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75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50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75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75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75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75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875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087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8C92A-D3FF-423A-BEB5-35CCC4C32CD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897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7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88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62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09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5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96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68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51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62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208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81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566C7-9EF4-42FF-9FB5-DDF13BE70104}" type="datetimeFigureOut">
              <a:rPr lang="cs-CZ" smtClean="0"/>
              <a:t>28.07.2017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A3C1-5657-4889-8D0B-4449AD2F73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553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Skupina 13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sp>
          <p:nvSpPr>
            <p:cNvPr id="10" name="Vývojový diagram: postup 9"/>
            <p:cNvSpPr/>
            <p:nvPr/>
          </p:nvSpPr>
          <p:spPr>
            <a:xfrm>
              <a:off x="827584" y="444796"/>
              <a:ext cx="7488832" cy="648072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Kapitola o čase</a:t>
              </a: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283032" y="1525340"/>
              <a:ext cx="6577937" cy="420791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r>
                <a: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Vlastivěda – 4. ročník ZŠ</a:t>
              </a:r>
            </a:p>
            <a:p>
              <a:pPr algn="ctr"/>
              <a:endPara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/>
              <a:endPara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7" name="Skupina 6"/>
            <p:cNvGrpSpPr/>
            <p:nvPr/>
          </p:nvGrpSpPr>
          <p:grpSpPr>
            <a:xfrm>
              <a:off x="827584" y="4905164"/>
              <a:ext cx="7488832" cy="1800200"/>
              <a:chOff x="450211" y="188640"/>
              <a:chExt cx="8434393" cy="1800200"/>
            </a:xfrm>
          </p:grpSpPr>
          <p:pic>
            <p:nvPicPr>
              <p:cNvPr id="5" name="Obrázek 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0211" y="188640"/>
                <a:ext cx="928228" cy="1800200"/>
              </a:xfrm>
              <a:prstGeom prst="rect">
                <a:avLst/>
              </a:prstGeom>
            </p:spPr>
          </p:pic>
          <p:pic>
            <p:nvPicPr>
              <p:cNvPr id="6" name="Obrázek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56376" y="188640"/>
                <a:ext cx="928228" cy="1800200"/>
              </a:xfrm>
              <a:prstGeom prst="rect">
                <a:avLst/>
              </a:prstGeom>
            </p:spPr>
          </p:pic>
        </p:grp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</p:spTree>
    <p:extLst>
      <p:ext uri="{BB962C8B-B14F-4D97-AF65-F5344CB8AC3E}">
        <p14:creationId xmlns:p14="http://schemas.microsoft.com/office/powerpoint/2010/main" val="13424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91F3B40-7F33-49A4-96A0-71546109EAD3}"/>
              </a:ext>
            </a:extLst>
          </p:cNvPr>
          <p:cNvSpPr/>
          <p:nvPr/>
        </p:nvSpPr>
        <p:spPr>
          <a:xfrm>
            <a:off x="1259632" y="1268760"/>
            <a:ext cx="6577937" cy="42207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Jedná se o 20. století.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137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r>
                  <a:rPr lang="cs-CZ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Kdy ses narodil(a)?</a:t>
                </a:r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2. O jaké století se jedná? 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  <p:sp>
        <p:nvSpPr>
          <p:cNvPr id="11" name="Obousměrná vodorovná šipka 10"/>
          <p:cNvSpPr/>
          <p:nvPr/>
        </p:nvSpPr>
        <p:spPr>
          <a:xfrm>
            <a:off x="3311860" y="4293096"/>
            <a:ext cx="2520280" cy="764704"/>
          </a:xfrm>
          <a:prstGeom prst="leftRigh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241171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64898FD9-3114-42F6-AECB-72CFDB99D0C4}"/>
              </a:ext>
            </a:extLst>
          </p:cNvPr>
          <p:cNvSpPr/>
          <p:nvPr/>
        </p:nvSpPr>
        <p:spPr>
          <a:xfrm>
            <a:off x="1283032" y="1553697"/>
            <a:ext cx="6577937" cy="42207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Narodil(a) ses v 21. století.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40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Jedno tisíciletí trvá 1 000 let.</a:t>
                </a:r>
              </a:p>
              <a:p>
                <a:pPr indent="0" algn="ctr">
                  <a:buNone/>
                </a:pPr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Od roku 1 do roku 1000 je 1. tisíciletí.</a:t>
                </a:r>
              </a:p>
              <a:p>
                <a:pPr indent="0" algn="ctr">
                  <a:buNone/>
                </a:pPr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Od r. 1001 do r. 2000 je 2. tisíciletí.</a:t>
                </a:r>
              </a:p>
              <a:p>
                <a:pPr indent="0" algn="ctr">
                  <a:buNone/>
                </a:pPr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Od r. 2001 do r. 3000 je 3. tisíciletí.</a:t>
                </a:r>
              </a:p>
              <a:p>
                <a:pPr indent="0" algn="ctr">
                  <a:buNone/>
                </a:pPr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Píše se rok 2 013, takže žijeme</a:t>
                </a:r>
              </a:p>
              <a:p>
                <a:pPr indent="0" algn="ctr">
                  <a:buNone/>
                </a:pPr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ve 3. tisíciletí.</a:t>
                </a:r>
              </a:p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3. Ve kterém tisíciletí žijeme?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</p:spTree>
    <p:extLst>
      <p:ext uri="{BB962C8B-B14F-4D97-AF65-F5344CB8AC3E}">
        <p14:creationId xmlns:p14="http://schemas.microsoft.com/office/powerpoint/2010/main" val="164259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326396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cs-CZ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Ježíš Kristus se narodil pravděpodobně v roce 1.</a:t>
                </a:r>
              </a:p>
              <a:p>
                <a:pPr algn="ctr"/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cs-CZ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Vše, co bylo před tímto rokem, </a:t>
                </a:r>
              </a:p>
              <a:p>
                <a:pPr algn="ctr"/>
                <a:r>
                  <a:rPr lang="cs-CZ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označujeme před naším letopočtem (př. n. l.)</a:t>
                </a:r>
              </a:p>
              <a:p>
                <a:pPr algn="ctr"/>
                <a:r>
                  <a:rPr lang="cs-CZ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nebo také před Kristem (př. Kr.).</a:t>
                </a:r>
              </a:p>
              <a:p>
                <a:pPr algn="ctr"/>
                <a:r>
                  <a:rPr lang="cs-CZ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Vše, co je po roce 1,  je našeho letopočtu (n. l.)</a:t>
                </a:r>
              </a:p>
              <a:p>
                <a:pPr algn="ctr"/>
                <a:r>
                  <a:rPr lang="cs-CZ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nebo také po Kristu (po Kr.).</a:t>
                </a:r>
              </a:p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4. Kdy se narodil Ježíš Kristus?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</p:spTree>
    <p:extLst>
      <p:ext uri="{BB962C8B-B14F-4D97-AF65-F5344CB8AC3E}">
        <p14:creationId xmlns:p14="http://schemas.microsoft.com/office/powerpoint/2010/main" val="250972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286000" lvl="4" indent="-457200">
                  <a:buFont typeface="Wingdings" pitchFamily="2" charset="2"/>
                  <a:buChar char="q"/>
                </a:pPr>
                <a:r>
                  <a:rPr lang="cs-CZ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kamenné nástroje</a:t>
                </a:r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5. O jaký letopočet se jedná? 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  <p:sp>
        <p:nvSpPr>
          <p:cNvPr id="11" name="Obousměrná vodorovná šipka 10"/>
          <p:cNvSpPr/>
          <p:nvPr/>
        </p:nvSpPr>
        <p:spPr>
          <a:xfrm>
            <a:off x="3311860" y="4293096"/>
            <a:ext cx="2520280" cy="764704"/>
          </a:xfrm>
          <a:prstGeom prst="leftRigh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58544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4FA6316D-E8DA-43F7-9F71-510C608E717A}"/>
              </a:ext>
            </a:extLst>
          </p:cNvPr>
          <p:cNvSpPr/>
          <p:nvPr/>
        </p:nvSpPr>
        <p:spPr>
          <a:xfrm>
            <a:off x="1289985" y="1719925"/>
            <a:ext cx="6577937" cy="42207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q"/>
            </a:pPr>
            <a:r>
              <a:rPr lang="cs-CZ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před naším letopočtem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757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286000" lvl="4" indent="-457200">
                  <a:buFont typeface="Wingdings" pitchFamily="2" charset="2"/>
                  <a:buChar char="q"/>
                </a:pPr>
                <a:r>
                  <a:rPr lang="cs-CZ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objev elektřiny</a:t>
                </a:r>
              </a:p>
              <a:p>
                <a:pPr lvl="1"/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5. O jaký letopočet se jedná? 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  <p:sp>
        <p:nvSpPr>
          <p:cNvPr id="11" name="Obousměrná vodorovná šipka 10"/>
          <p:cNvSpPr/>
          <p:nvPr/>
        </p:nvSpPr>
        <p:spPr>
          <a:xfrm>
            <a:off x="3311860" y="4293096"/>
            <a:ext cx="2520280" cy="764704"/>
          </a:xfrm>
          <a:prstGeom prst="leftRigh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310769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D410140D-D9E4-49EB-8F8A-BF8EAB8755DD}"/>
              </a:ext>
            </a:extLst>
          </p:cNvPr>
          <p:cNvSpPr/>
          <p:nvPr/>
        </p:nvSpPr>
        <p:spPr>
          <a:xfrm>
            <a:off x="1355039" y="1719925"/>
            <a:ext cx="6577937" cy="42207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q"/>
            </a:pPr>
            <a:r>
              <a:rPr lang="cs-CZ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našeho letopočtu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100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286000" lvl="4" indent="-457200">
                  <a:buFont typeface="Wingdings" pitchFamily="2" charset="2"/>
                  <a:buChar char="q"/>
                </a:pPr>
                <a:r>
                  <a:rPr lang="cs-CZ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stavba hradů</a:t>
                </a:r>
              </a:p>
              <a:p>
                <a:pPr lvl="1"/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5. O jaký letopočet se jedná? 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  <p:sp>
        <p:nvSpPr>
          <p:cNvPr id="11" name="Obousměrná vodorovná šipka 10"/>
          <p:cNvSpPr/>
          <p:nvPr/>
        </p:nvSpPr>
        <p:spPr>
          <a:xfrm>
            <a:off x="3311860" y="4293096"/>
            <a:ext cx="2520280" cy="764704"/>
          </a:xfrm>
          <a:prstGeom prst="leftRigh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15970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Jedno století trvá 100 let.</a:t>
                </a:r>
              </a:p>
              <a:p>
                <a:pPr algn="ctr"/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Od roku 1 až 100 je 1. století.</a:t>
                </a:r>
              </a:p>
              <a:p>
                <a:pPr algn="ctr"/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Od roku 501 až 600 je 6. století.</a:t>
                </a:r>
              </a:p>
              <a:p>
                <a:pPr algn="ctr"/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Od roku 2 001 až 2 100 je 21. století.</a:t>
                </a:r>
              </a:p>
              <a:p>
                <a:pPr algn="ctr"/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Píše se rok 2 013, takže žijeme </a:t>
                </a:r>
              </a:p>
              <a:p>
                <a:pPr algn="ctr"/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ve 21. století.</a:t>
                </a:r>
              </a:p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1. Ve kterém století žijeme?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</p:spTree>
    <p:extLst>
      <p:ext uri="{BB962C8B-B14F-4D97-AF65-F5344CB8AC3E}">
        <p14:creationId xmlns:p14="http://schemas.microsoft.com/office/powerpoint/2010/main" val="257179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05BE923C-5B73-43B3-A4E3-B73B84077881}"/>
              </a:ext>
            </a:extLst>
          </p:cNvPr>
          <p:cNvSpPr/>
          <p:nvPr/>
        </p:nvSpPr>
        <p:spPr>
          <a:xfrm>
            <a:off x="1302021" y="1559439"/>
            <a:ext cx="6577937" cy="42207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q"/>
            </a:pPr>
            <a:r>
              <a:rPr lang="cs-CZ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našeho letopočtu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3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286000" lvl="4" indent="-457200">
                  <a:buFont typeface="Wingdings" pitchFamily="2" charset="2"/>
                  <a:buChar char="q"/>
                </a:pPr>
                <a:r>
                  <a:rPr lang="cs-CZ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stavba pyramid</a:t>
                </a:r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5. O jaký letopočet se jedná? 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  <p:sp>
        <p:nvSpPr>
          <p:cNvPr id="11" name="Obousměrná vodorovná šipka 10"/>
          <p:cNvSpPr/>
          <p:nvPr/>
        </p:nvSpPr>
        <p:spPr>
          <a:xfrm>
            <a:off x="3311860" y="4293096"/>
            <a:ext cx="2520280" cy="764704"/>
          </a:xfrm>
          <a:prstGeom prst="leftRigh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2403472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EFF78DEC-136F-44A1-95CB-6AE338052022}"/>
              </a:ext>
            </a:extLst>
          </p:cNvPr>
          <p:cNvSpPr/>
          <p:nvPr/>
        </p:nvSpPr>
        <p:spPr>
          <a:xfrm>
            <a:off x="1283031" y="1554814"/>
            <a:ext cx="6577937" cy="42207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q"/>
            </a:pPr>
            <a:r>
              <a:rPr lang="cs-CZ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před naším letopočtem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885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286000" lvl="4" indent="-457200">
                  <a:buFont typeface="Wingdings" pitchFamily="2" charset="2"/>
                  <a:buChar char="q"/>
                </a:pPr>
                <a:r>
                  <a:rPr lang="cs-CZ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lov mamutů</a:t>
                </a:r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5. O jaký letopočet se jedná? 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  <p:sp>
        <p:nvSpPr>
          <p:cNvPr id="11" name="Obousměrná vodorovná šipka 10"/>
          <p:cNvSpPr/>
          <p:nvPr/>
        </p:nvSpPr>
        <p:spPr>
          <a:xfrm>
            <a:off x="3311860" y="4293096"/>
            <a:ext cx="2520280" cy="764704"/>
          </a:xfrm>
          <a:prstGeom prst="leftRigh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79686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960EA74-538F-4187-88CC-FA390D637853}"/>
              </a:ext>
            </a:extLst>
          </p:cNvPr>
          <p:cNvSpPr/>
          <p:nvPr/>
        </p:nvSpPr>
        <p:spPr>
          <a:xfrm>
            <a:off x="1332581" y="1525340"/>
            <a:ext cx="6577937" cy="42207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q"/>
            </a:pPr>
            <a:r>
              <a:rPr lang="cs-CZ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před naším letopočtem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809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286000" lvl="4" indent="-457200">
                  <a:buFont typeface="Wingdings" pitchFamily="2" charset="2"/>
                  <a:buChar char="q"/>
                </a:pPr>
                <a:r>
                  <a:rPr lang="cs-CZ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praotec Čech</a:t>
                </a:r>
              </a:p>
              <a:p>
                <a:pPr lvl="1"/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5. O jaký letopočet se jedná? 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  <p:sp>
        <p:nvSpPr>
          <p:cNvPr id="11" name="Obousměrná vodorovná šipka 10"/>
          <p:cNvSpPr/>
          <p:nvPr/>
        </p:nvSpPr>
        <p:spPr>
          <a:xfrm>
            <a:off x="3311860" y="4293096"/>
            <a:ext cx="2520280" cy="764704"/>
          </a:xfrm>
          <a:prstGeom prst="leftRigh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233846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09DD424-F940-4856-B360-9A71B3613963}"/>
              </a:ext>
            </a:extLst>
          </p:cNvPr>
          <p:cNvSpPr/>
          <p:nvPr/>
        </p:nvSpPr>
        <p:spPr>
          <a:xfrm>
            <a:off x="1142369" y="1584529"/>
            <a:ext cx="6577937" cy="42207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itchFamily="2" charset="2"/>
              <a:buChar char="q"/>
            </a:pPr>
            <a:r>
              <a:rPr lang="cs-CZ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našeho letopočtu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731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r>
                  <a:rPr lang="cs-CZ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Rok 863 </a:t>
                </a:r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– příchod Konstantina a Metoděje</a:t>
                </a:r>
              </a:p>
              <a:p>
                <a:pPr algn="ctr"/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do Velkomoravské říše</a:t>
                </a: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2. O jaké století se jedná? 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  <p:sp>
        <p:nvSpPr>
          <p:cNvPr id="11" name="Obousměrná vodorovná šipka 10"/>
          <p:cNvSpPr/>
          <p:nvPr/>
        </p:nvSpPr>
        <p:spPr>
          <a:xfrm>
            <a:off x="3311860" y="4293096"/>
            <a:ext cx="2520280" cy="764704"/>
          </a:xfrm>
          <a:prstGeom prst="leftRigh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173166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F722FEA-0B70-4CF9-8F9F-9100DEC399FC}"/>
              </a:ext>
            </a:extLst>
          </p:cNvPr>
          <p:cNvSpPr/>
          <p:nvPr/>
        </p:nvSpPr>
        <p:spPr>
          <a:xfrm>
            <a:off x="1331640" y="1772816"/>
            <a:ext cx="6577937" cy="42207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Jedná se o 9. století.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588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3" y="44263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cs-CZ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Rok 1415 </a:t>
                </a:r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– v tomto roce byl upálen</a:t>
                </a:r>
              </a:p>
              <a:p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          mistr Jan Hus.</a:t>
                </a: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2. O jaké století se jedná? 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  <p:sp>
        <p:nvSpPr>
          <p:cNvPr id="11" name="Obousměrná vodorovná šipka 10"/>
          <p:cNvSpPr/>
          <p:nvPr/>
        </p:nvSpPr>
        <p:spPr>
          <a:xfrm>
            <a:off x="3311860" y="4293096"/>
            <a:ext cx="2520280" cy="764704"/>
          </a:xfrm>
          <a:prstGeom prst="leftRigh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223194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83358407-7F99-42AE-8956-A1883E65583F}"/>
              </a:ext>
            </a:extLst>
          </p:cNvPr>
          <p:cNvSpPr/>
          <p:nvPr/>
        </p:nvSpPr>
        <p:spPr>
          <a:xfrm>
            <a:off x="1547664" y="1628800"/>
            <a:ext cx="6577937" cy="42207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Jedná se o 15. století.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103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r>
                  <a:rPr lang="cs-CZ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Rok 1306 </a:t>
                </a:r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– vymření Přemyslovců </a:t>
                </a:r>
              </a:p>
              <a:p>
                <a:pPr lvl="1"/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                 po meči</a:t>
                </a:r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2. O jaké století se jedná? 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  <p:sp>
        <p:nvSpPr>
          <p:cNvPr id="11" name="Obousměrná vodorovná šipka 10"/>
          <p:cNvSpPr/>
          <p:nvPr/>
        </p:nvSpPr>
        <p:spPr>
          <a:xfrm>
            <a:off x="3311860" y="4293096"/>
            <a:ext cx="2520280" cy="764704"/>
          </a:xfrm>
          <a:prstGeom prst="leftRigh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404025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BD0F2F2A-6AD0-4283-879B-64F4E1CEF8FC}"/>
              </a:ext>
            </a:extLst>
          </p:cNvPr>
          <p:cNvSpPr/>
          <p:nvPr/>
        </p:nvSpPr>
        <p:spPr>
          <a:xfrm>
            <a:off x="1331640" y="1124744"/>
            <a:ext cx="6577937" cy="422073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Jedná se o 14. století.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249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/>
          <p:cNvGrpSpPr/>
          <p:nvPr/>
        </p:nvGrpSpPr>
        <p:grpSpPr>
          <a:xfrm>
            <a:off x="827584" y="444796"/>
            <a:ext cx="7488832" cy="6260568"/>
            <a:chOff x="827584" y="444796"/>
            <a:chExt cx="7488832" cy="6260568"/>
          </a:xfrm>
        </p:grpSpPr>
        <p:grpSp>
          <p:nvGrpSpPr>
            <p:cNvPr id="14" name="Skupina 13"/>
            <p:cNvGrpSpPr/>
            <p:nvPr/>
          </p:nvGrpSpPr>
          <p:grpSpPr>
            <a:xfrm>
              <a:off x="827584" y="444796"/>
              <a:ext cx="7488832" cy="6260568"/>
              <a:chOff x="827584" y="444796"/>
              <a:chExt cx="7488832" cy="6260568"/>
            </a:xfrm>
          </p:grpSpPr>
          <p:sp>
            <p:nvSpPr>
              <p:cNvPr id="10" name="Vývojový diagram: postup 9"/>
              <p:cNvSpPr/>
              <p:nvPr/>
            </p:nvSpPr>
            <p:spPr>
              <a:xfrm>
                <a:off x="827584" y="444796"/>
                <a:ext cx="7488832" cy="648072"/>
              </a:xfrm>
              <a:prstGeom prst="flowChartProcess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Kapitola o čase</a:t>
                </a:r>
              </a:p>
            </p:txBody>
          </p:sp>
          <p:sp>
            <p:nvSpPr>
              <p:cNvPr id="8" name="Obdélník 7"/>
              <p:cNvSpPr/>
              <p:nvPr/>
            </p:nvSpPr>
            <p:spPr>
              <a:xfrm>
                <a:off x="1283032" y="1525340"/>
                <a:ext cx="6577937" cy="420791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/>
                <a:endParaRPr lang="cs-CZ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lvl="1"/>
                <a:r>
                  <a:rPr lang="cs-CZ" sz="28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Rok 1945 </a:t>
                </a:r>
                <a:r>
                  <a:rPr lang="cs-CZ" sz="2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– konec 2. světové války</a:t>
                </a:r>
              </a:p>
              <a:p>
                <a:pPr lvl="1"/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cs-CZ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grpSp>
            <p:nvGrpSpPr>
              <p:cNvPr id="7" name="Skupina 6"/>
              <p:cNvGrpSpPr/>
              <p:nvPr/>
            </p:nvGrpSpPr>
            <p:grpSpPr>
              <a:xfrm>
                <a:off x="827584" y="4905164"/>
                <a:ext cx="7488832" cy="1800200"/>
                <a:chOff x="450211" y="188640"/>
                <a:chExt cx="8434393" cy="1800200"/>
              </a:xfrm>
            </p:grpSpPr>
            <p:pic>
              <p:nvPicPr>
                <p:cNvPr id="5" name="Obrázek 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50211" y="188640"/>
                  <a:ext cx="928228" cy="1800200"/>
                </a:xfrm>
                <a:prstGeom prst="rect">
                  <a:avLst/>
                </a:prstGeom>
              </p:spPr>
            </p:pic>
            <p:pic>
              <p:nvPicPr>
                <p:cNvPr id="6" name="Obrázek 5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56376" y="188640"/>
                  <a:ext cx="928228" cy="1800200"/>
                </a:xfrm>
                <a:prstGeom prst="rect">
                  <a:avLst/>
                </a:prstGeom>
              </p:spPr>
            </p:pic>
          </p:grpSp>
        </p:grpSp>
        <p:sp>
          <p:nvSpPr>
            <p:cNvPr id="13" name="Obdélník 12"/>
            <p:cNvSpPr/>
            <p:nvPr/>
          </p:nvSpPr>
          <p:spPr>
            <a:xfrm>
              <a:off x="2195736" y="1844824"/>
              <a:ext cx="489654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2. O jaké století se jedná? </a:t>
              </a:r>
            </a:p>
          </p:txBody>
        </p:sp>
      </p:grpSp>
      <p:sp>
        <p:nvSpPr>
          <p:cNvPr id="15" name="Obousměrná vodorovná šipka 14">
            <a:hlinkClick r:id="" action="ppaction://hlinkshowjump?jump=nextslide"/>
          </p:cNvPr>
          <p:cNvSpPr/>
          <p:nvPr/>
        </p:nvSpPr>
        <p:spPr>
          <a:xfrm>
            <a:off x="3311860" y="5940660"/>
            <a:ext cx="2520280" cy="764704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</a:p>
        </p:txBody>
      </p:sp>
      <p:sp>
        <p:nvSpPr>
          <p:cNvPr id="11" name="Obousměrná vodorovná šipka 10"/>
          <p:cNvSpPr/>
          <p:nvPr/>
        </p:nvSpPr>
        <p:spPr>
          <a:xfrm>
            <a:off x="3311860" y="4293096"/>
            <a:ext cx="2520280" cy="764704"/>
          </a:xfrm>
          <a:prstGeom prst="leftRightArrow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KONTROLA</a:t>
            </a:r>
          </a:p>
        </p:txBody>
      </p:sp>
    </p:spTree>
    <p:extLst>
      <p:ext uri="{BB962C8B-B14F-4D97-AF65-F5344CB8AC3E}">
        <p14:creationId xmlns:p14="http://schemas.microsoft.com/office/powerpoint/2010/main" val="320750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474</Words>
  <Application>Microsoft Office PowerPoint</Application>
  <PresentationFormat>Předvádění na obrazovce (4:3)</PresentationFormat>
  <Paragraphs>147</Paragraphs>
  <Slides>26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ČAS</dc:title>
  <dc:creator>Mamka</dc:creator>
  <cp:lastModifiedBy>Kateřina Továrková</cp:lastModifiedBy>
  <cp:revision>18</cp:revision>
  <dcterms:created xsi:type="dcterms:W3CDTF">2013-01-31T13:58:07Z</dcterms:created>
  <dcterms:modified xsi:type="dcterms:W3CDTF">2017-07-28T13:31:15Z</dcterms:modified>
</cp:coreProperties>
</file>